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4367"/>
    <a:srgbClr val="56ABE4"/>
    <a:srgbClr val="51B3CD"/>
    <a:srgbClr val="1D4865"/>
    <a:srgbClr val="1D4971"/>
    <a:srgbClr val="83C2DB"/>
    <a:srgbClr val="2980B4"/>
    <a:srgbClr val="4287C6"/>
    <a:srgbClr val="278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1" autoAdjust="0"/>
    <p:restoredTop sz="76553" autoAdjust="0"/>
  </p:normalViewPr>
  <p:slideViewPr>
    <p:cSldViewPr snapToGrid="0">
      <p:cViewPr varScale="1">
        <p:scale>
          <a:sx n="74" d="100"/>
          <a:sy n="74" d="100"/>
        </p:scale>
        <p:origin x="1040" y="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docProps/app.xml><?xml version="1.0" encoding="utf-8"?>
<Properties xmlns="http://schemas.openxmlformats.org/officeDocument/2006/extended-properties" xmlns:vt="http://schemas.openxmlformats.org/officeDocument/2006/docPropsVTypes">
  <TotalTime>3421</TotalTime>
  <Words>2774</Words>
  <Application>Microsoft Office PowerPoint</Application>
  <PresentationFormat>全屏显示(16:9)</PresentationFormat>
  <Paragraphs>315</Paragraphs>
  <Slides>31</Slides>
  <Notes>30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9" baseType="lpstr">
      <vt:lpstr>Heiti SC Medium</vt:lpstr>
      <vt:lpstr>Microsoft Yahei</vt:lpstr>
      <vt:lpstr>微软雅黑</vt:lpstr>
      <vt:lpstr>Arial</vt:lpstr>
      <vt:lpstr>Calibri</vt:lpstr>
      <vt:lpstr>Times New Roman</vt:lpstr>
      <vt:lpstr>Office 主题</vt:lpstr>
      <vt:lpstr>剪辑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/>
  <dc:description>http://www.ypppt.com/</dc:description>
  <cp:lastModifiedBy>Sn wang</cp:lastModifiedBy>
  <cp:revision>321</cp:revision>
  <dcterms:created xsi:type="dcterms:W3CDTF">2016-05-20T12:59:00Z</dcterms:created>
  <dcterms:modified xsi:type="dcterms:W3CDTF">2019-08-14T17:04:21Z</dcterms:modified>
  <cp:category/>
  <cp:contentStatus>ytfcells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2052-10.1.0.5745</vt:lpwstr>
  </property>
</Properties>
</file>